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2E2C"/>
    <a:srgbClr val="BB4B61"/>
    <a:srgbClr val="F6D9C6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978" autoAdjust="0"/>
  </p:normalViewPr>
  <p:slideViewPr>
    <p:cSldViewPr snapToGrid="0">
      <p:cViewPr varScale="1">
        <p:scale>
          <a:sx n="69" d="100"/>
          <a:sy n="69" d="100"/>
        </p:scale>
        <p:origin x="20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8F876-4080-41A9-AA7E-51F903F4FDD3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E8236-5A2E-409C-A12C-B3D680A83B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51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https://unsplash.com/photos/flat-ray-photography-of-book-pencil-camera-and-with-lens-3OiYMgDKJ6k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353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https://unsplash.com/photos/women-in-white-and-red-uniform-dancing-on-stage-during-daytime-dOOHkkT2q-E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676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TW" sz="18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https://unsplash.com/photos/women-in-black-and-white-tank-top-tl6kEtP6nn8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806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https://unsplash.com/photos/girl-in-white-and-red-long-sleeve-shirt-and-blue-denim-jeans-standing-near-bed-wj8jq4a_qLI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241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https://unsplash.com/photos/group-of-women-in-black-and-white-crew-neck-t-shirts-Nwc-Z3_aEvw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38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https://unsplash.com/photos/a-group-of-vases-sit-on-a-table-jXqlkby9ylY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516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https://unsplash.com/photos/white-love-neon-light-signage-hJXjkEoHDSk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110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TW" sz="18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https://unsplash.com/photos/a-cheerleader-holding-a-sign-in-the-air-RhSK0LRIUlw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514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https://unsplash.com/photos/silhouette-of-road-signage-during-golden-hour-C7B-ExXpOIE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024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https://unsplash.com/photos/woman-wearing-eyeglasses-eo6t2CSxXhc</a:t>
            </a:r>
            <a:endParaRPr lang="zh-TW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362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https://unsplash.com/photos/person-holding-white-mini-bell-alarmclock-UAvYasdkzq8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57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https://unsplash.com/photos/man-covering-face-with-both-hands-while-sitting-on-bench-sxQz2VfoFBE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488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https://unsplash.com/photos/women-sitting-on-rock-near-body-of-water-vRAYwESFc-U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4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https://unsplash.com/photos/black-and-silver-espresso-machine-BQ95Oc7Nvvc</a:t>
            </a:r>
          </a:p>
          <a:p>
            <a:r>
              <a:rPr lang="en-US" altLang="zh-TW" dirty="0"/>
              <a:t>https://unsplash.com/photos/red-petaled-flower-painting-U-ouhtPgHH4</a:t>
            </a:r>
          </a:p>
          <a:p>
            <a:r>
              <a:rPr lang="en-US" altLang="zh-TW" dirty="0"/>
              <a:t>https://unsplash.com/photos/gray-and-yellow-telescope-against-grill-4bY-VkQ0UZQ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94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https://unsplash.com/photos/a-statue-of-a-person-sitting-on-a-chair-in-front-of-a-desk-63hYwd9J0X0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69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https://unsplash.com/photos/people-standing-at-stadium-jI3PmZZscBs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8236-5A2E-409C-A12C-B3D680A83BE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516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20AA1C-B8D7-8024-CDF4-EDEE8707E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2FEB9D-4A46-1009-C14C-6CCF72306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39AEC2-3C39-A460-3753-867AC633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5F9C62-33BA-5DDE-309E-BEF641280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D0736D-5C2D-BB38-3842-B552E2D0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211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C9F8E-32CF-7FD7-A796-3970C5029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B5B16F1-22C1-316E-00B7-FF2F9D477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0A45BE-4ADF-AB5A-EBFB-FE68A9E0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6F26B3-E7D2-8330-0908-62B499DC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8ED136-B1AB-BA5D-7557-6881534E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032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F346E4D-5C8A-34C6-A692-1B02E4D46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B889CE-CBAC-6C8B-52C0-A639660C1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F0E8BC-5716-4361-FAFF-E186771C9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7542D5-B813-8D90-6B99-956C8531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CDBC3A-6AA4-4C29-A9E0-6A0AE6DB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40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ABD56-E622-1840-C38D-A477FBB4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76322E-3E9B-0EE9-E86B-F6BB5ED4D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559CD4-5979-33BD-3FAF-47FA3ED3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0C314B-6DF8-85BB-A2AB-87430BD71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32EB9F-496A-37B0-0654-592234EF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53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F095E-2BB2-D263-DD03-5018614B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ABAC90-E087-5F36-3D6C-85019D82D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5CD965-D083-64B4-34FD-8D55AEF43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C49C39-F1E4-B142-A105-A0D91B1F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0CF1C9-B391-C172-A7FE-67D5D616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86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B59BA1-078F-11F1-9278-75BA9D4A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40DC98-B306-021A-7429-2CB96758A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7126BF-B995-7F64-DBEE-BC21B1E55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C6D0DA-EB17-2DA2-B9CB-41B606FE7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DA4E59-427C-C606-E9F0-01B3DCBE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8A8925-097A-3D86-AC9B-62BA4BF2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086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3E291-8A2F-0D2E-922E-C57E63C2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5B550B-C85F-73A3-5094-9F5061CB1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BC7A77-C383-E98D-298B-3E8C5F100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D901428-CEFE-9D24-5A4B-AE5479FC4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D9F42FB-22D3-5197-DE74-D3AA1C921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0AA1185-E1FF-9E34-7D24-E2156126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B85629-531C-F2FF-5FF8-4AE672458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CD01FB-B495-F2AA-44F5-36083899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6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FD718-2B2E-9A15-1A17-5947E44D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DA8D2C1-A251-F8F7-AE36-F350ACEE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DCCD5B-38B5-D178-8E21-40CD29B0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234DE5-8B95-376C-DB8E-F961A426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4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538E027-C5ED-9344-E57A-BB922901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62A9DE-EC00-73BC-EC9B-D9CE1D9B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D6F4C3-4CA8-B05B-4FE6-29819519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33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F39F3-6AA6-CF4B-C09F-7330A966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4DB786-9CD0-BA2D-8FA2-C3813FF4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FE60CC-8989-F798-FE91-22A6F9001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BD5A47-29D3-DF08-31C7-2E942093D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84FC48-73BD-4078-9939-71B8BE48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544389-F03A-84BC-789F-116666FC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8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E356D-D802-FEC1-12FD-8004416C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57B03F2-5237-9673-56B3-243B9407C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24F9D7-8A21-EAE4-E8C7-4DED58274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9ACDD21-1EF2-E41D-5477-8D249D9E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D3175A-9C07-82C7-8D9F-9199386D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066EC3-7DA1-3874-17CF-A25A8747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24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D4992D7-FE80-1703-1E7F-C18514345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47F133-1278-9D90-2B42-3580B3F88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90AD7E-4877-19D9-05E1-3195FE857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7AF13-5CA8-4990-9942-0C6BF36B4E52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6CA2A2-5F8F-9CFC-E934-8264F527B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1ADECB-F0F3-0DFD-06F7-516A8B0EB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12926-ACC8-49A0-BEF9-66B670115B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38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E7C688-3A91-B644-8B97-FEB0DEC68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037" y="1703108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冒險故事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69B397-E878-0754-72BC-C4D3F793E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0076" y="4951362"/>
            <a:ext cx="8327923" cy="1425676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AutoShape 4" descr="flat ray photography of book, pencil, camera, and with lens">
            <a:extLst>
              <a:ext uri="{FF2B5EF4-FFF2-40B4-BE49-F238E27FC236}">
                <a16:creationId xmlns:a16="http://schemas.microsoft.com/office/drawing/2014/main" id="{613689F6-91D2-FC02-1F08-622F3A9687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1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46E82-1186-A102-5A4A-3D113D8D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48369070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8990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46E82-1186-A102-5A4A-3D113D8D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solidFill>
                  <a:srgbClr val="D22E2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5400" b="1" dirty="0">
                <a:solidFill>
                  <a:srgbClr val="D22E2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3246795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68186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524941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46E82-1186-A102-5A4A-3D113D8D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778107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37166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940A50-9BAE-190B-A026-9CA4FEC4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853204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10052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46E82-1186-A102-5A4A-3D113D8D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4195550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852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46E82-1186-A102-5A4A-3D113D8D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5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9702645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3CDFF04-CE60-8FFA-9B94-BD09A222C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19" y="-394271"/>
            <a:ext cx="5103236" cy="76465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51A144D-8606-29DD-B591-7B40AEBA6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66919" cy="32374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42B3FBC-4958-17CB-48B0-C5B8CFE03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37470"/>
            <a:ext cx="7166919" cy="47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3302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46E82-1186-A102-5A4A-3D113D8D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12551359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656602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208</Words>
  <Application>Microsoft Office PowerPoint</Application>
  <PresentationFormat>寬螢幕</PresentationFormat>
  <Paragraphs>43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微軟正黑體</vt:lpstr>
      <vt:lpstr>Aptos</vt:lpstr>
      <vt:lpstr>Arial</vt:lpstr>
      <vt:lpstr>Calibri</vt:lpstr>
      <vt:lpstr>Calibri Light</vt:lpstr>
      <vt:lpstr>Office 佈景主題</vt:lpstr>
      <vt:lpstr>冒險故事</vt:lpstr>
      <vt:lpstr>1.目標</vt:lpstr>
      <vt:lpstr>PowerPoint 簡報</vt:lpstr>
      <vt:lpstr>2.阻礙</vt:lpstr>
      <vt:lpstr>PowerPoint 簡報</vt:lpstr>
      <vt:lpstr>3.努力</vt:lpstr>
      <vt:lpstr>PowerPoint 簡報</vt:lpstr>
      <vt:lpstr>4.結果</vt:lpstr>
      <vt:lpstr>PowerPoint 簡報</vt:lpstr>
      <vt:lpstr>5.意外</vt:lpstr>
      <vt:lpstr>PowerPoint 簡報</vt:lpstr>
      <vt:lpstr>6.轉彎</vt:lpstr>
      <vt:lpstr>PowerPoint 簡報</vt:lpstr>
      <vt:lpstr>PowerPoint 簡報</vt:lpstr>
      <vt:lpstr>7.結局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靖嫺 賴</dc:creator>
  <cp:lastModifiedBy>靖嫺 賴</cp:lastModifiedBy>
  <cp:revision>5</cp:revision>
  <dcterms:created xsi:type="dcterms:W3CDTF">2024-10-18T15:14:25Z</dcterms:created>
  <dcterms:modified xsi:type="dcterms:W3CDTF">2024-10-22T04:04:44Z</dcterms:modified>
</cp:coreProperties>
</file>